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9" r:id="rId2"/>
    <p:sldId id="285" r:id="rId3"/>
    <p:sldId id="282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83" r:id="rId12"/>
    <p:sldId id="284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-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653E61-BC0B-4752-91FD-8479FF5E7365}" type="datetimeFigureOut">
              <a:rPr lang="en-AU" smtClean="0"/>
              <a:t>20/01/2021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682EB-1788-46A5-B22C-5E73DC43EC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1849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682EB-1788-46A5-B22C-5E73DC43EC5E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7432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F6A3-6D68-450B-8D12-DC38EE34573E}" type="datetimeFigureOut">
              <a:rPr lang="en-AU" smtClean="0"/>
              <a:t>20/01/2021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262C-CF46-4F73-8F92-9BC8315BD7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2842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F6A3-6D68-450B-8D12-DC38EE34573E}" type="datetimeFigureOut">
              <a:rPr lang="en-AU" smtClean="0"/>
              <a:t>20/01/2021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262C-CF46-4F73-8F92-9BC8315BD7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0487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F6A3-6D68-450B-8D12-DC38EE34573E}" type="datetimeFigureOut">
              <a:rPr lang="en-AU" smtClean="0"/>
              <a:t>20/01/2021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262C-CF46-4F73-8F92-9BC8315BD7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6218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F6A3-6D68-450B-8D12-DC38EE34573E}" type="datetimeFigureOut">
              <a:rPr lang="en-AU" smtClean="0"/>
              <a:t>20/01/2021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262C-CF46-4F73-8F92-9BC8315BD7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2918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F6A3-6D68-450B-8D12-DC38EE34573E}" type="datetimeFigureOut">
              <a:rPr lang="en-AU" smtClean="0"/>
              <a:t>20/01/2021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262C-CF46-4F73-8F92-9BC8315BD7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0311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F6A3-6D68-450B-8D12-DC38EE34573E}" type="datetimeFigureOut">
              <a:rPr lang="en-AU" smtClean="0"/>
              <a:t>20/01/2021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262C-CF46-4F73-8F92-9BC8315BD7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0877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F6A3-6D68-450B-8D12-DC38EE34573E}" type="datetimeFigureOut">
              <a:rPr lang="en-AU" smtClean="0"/>
              <a:t>20/01/2021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262C-CF46-4F73-8F92-9BC8315BD7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6353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F6A3-6D68-450B-8D12-DC38EE34573E}" type="datetimeFigureOut">
              <a:rPr lang="en-AU" smtClean="0"/>
              <a:t>20/01/2021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262C-CF46-4F73-8F92-9BC8315BD7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3176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F6A3-6D68-450B-8D12-DC38EE34573E}" type="datetimeFigureOut">
              <a:rPr lang="en-AU" smtClean="0"/>
              <a:t>20/01/2021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262C-CF46-4F73-8F92-9BC8315BD7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1391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F6A3-6D68-450B-8D12-DC38EE34573E}" type="datetimeFigureOut">
              <a:rPr lang="en-AU" smtClean="0"/>
              <a:t>20/01/2021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262C-CF46-4F73-8F92-9BC8315BD7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0304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F6A3-6D68-450B-8D12-DC38EE34573E}" type="datetimeFigureOut">
              <a:rPr lang="en-AU" smtClean="0"/>
              <a:t>20/01/2021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262C-CF46-4F73-8F92-9BC8315BD7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0281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BF6A3-6D68-450B-8D12-DC38EE34573E}" type="datetimeFigureOut">
              <a:rPr lang="en-AU" smtClean="0"/>
              <a:t>20/01/2021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D262C-CF46-4F73-8F92-9BC8315BD7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5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beach and 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Joseph Hung\Pictures\tai lieu tu Hp 07-10-17\Pictures\hinh cut\mon de di danh ca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386807"/>
            <a:ext cx="4914203" cy="208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oseph Hung\Pictures\tai lieu tu Hp 07-10-17\Pictures\hinh cut\chua new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414" y="1994452"/>
            <a:ext cx="2495732" cy="486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9492" y="76200"/>
            <a:ext cx="86593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Third Sunday in Ordinary Time - Year B</a:t>
            </a:r>
          </a:p>
        </p:txBody>
      </p:sp>
      <p:sp>
        <p:nvSpPr>
          <p:cNvPr id="9" name="Rectangle 8"/>
          <p:cNvSpPr/>
          <p:nvPr/>
        </p:nvSpPr>
        <p:spPr>
          <a:xfrm>
            <a:off x="372413" y="769770"/>
            <a:ext cx="83905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Thương Niên Năm </a:t>
            </a:r>
            <a:r>
              <a:rPr lang="en-A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5527897"/>
            <a:ext cx="6477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24/01/ 2021</a:t>
            </a:r>
          </a:p>
          <a:p>
            <a:pPr algn="ctr"/>
            <a:r>
              <a:rPr lang="en-US" sz="20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Hùng</a:t>
            </a:r>
            <a:r>
              <a:rPr lang="en-US" sz="2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Phương</a:t>
            </a:r>
            <a:r>
              <a:rPr lang="en-US" sz="2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Thanh </a:t>
            </a:r>
            <a:r>
              <a:rPr lang="en-US" sz="20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Quảng</a:t>
            </a:r>
            <a:r>
              <a:rPr lang="en-US" sz="2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thực</a:t>
            </a:r>
            <a:r>
              <a:rPr lang="en-US" sz="2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hiện</a:t>
            </a:r>
            <a:endParaRPr lang="en-AU" sz="20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37280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199" y="4367755"/>
            <a:ext cx="64007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liền gọi các ông. Và các ông bỏ cha mình là ông Dê-bê-đê ở lại trên thuyền với những người làm công, mà đi theo Người…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29400" y="304800"/>
            <a:ext cx="234533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called them at once and, leaving their father Zebedee in the boat with the men he employed, they went after him.. </a:t>
            </a:r>
          </a:p>
        </p:txBody>
      </p:sp>
      <p:pic>
        <p:nvPicPr>
          <p:cNvPr id="1026" name="Picture 2" descr="https://www.lds.org/bc/content/bible-videos/videos/follow-me/Christ_calls_fisherm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6"/>
            <a:ext cx="6476999" cy="435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521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Joseph Hung\Pictures\tai lieu tu Hp 07-10-17\Pictures\hinh cut\chua new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070652"/>
            <a:ext cx="2495732" cy="486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Joseph Hung\Pictures\tai lieu tu Hp 07-10-17\Pictures\hinh cut\thuyen 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19477"/>
            <a:ext cx="1633470" cy="123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Joseph Hung\Pictures\tai lieu tu Hp 07-10-17\Pictures\hinh cut\mon de danh ca 1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666999"/>
            <a:ext cx="1473558" cy="31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79492" y="76200"/>
            <a:ext cx="86593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Third Sunday in Ordinary Time - Year B</a:t>
            </a:r>
          </a:p>
        </p:txBody>
      </p:sp>
      <p:sp>
        <p:nvSpPr>
          <p:cNvPr id="8" name="Rectangle 7"/>
          <p:cNvSpPr/>
          <p:nvPr/>
        </p:nvSpPr>
        <p:spPr>
          <a:xfrm>
            <a:off x="1066800" y="669178"/>
            <a:ext cx="7010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Thương Niên Năm </a:t>
            </a:r>
            <a:r>
              <a:rPr lang="en-A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7" descr="C:\Users\Joseph Hung\Pictures\tai lieu tu Hp 07-10-17\Pictures\hinh cut\mon de 1a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902" y="2286000"/>
            <a:ext cx="1338263" cy="323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505200" y="6198729"/>
            <a:ext cx="24032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24/01/ 2021</a:t>
            </a:r>
          </a:p>
        </p:txBody>
      </p:sp>
    </p:spTree>
    <p:extLst>
      <p:ext uri="{BB962C8B-B14F-4D97-AF65-F5344CB8AC3E}">
        <p14:creationId xmlns:p14="http://schemas.microsoft.com/office/powerpoint/2010/main" val="1138495295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85" y="0"/>
            <a:ext cx="9258300" cy="693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9492" y="76200"/>
            <a:ext cx="86593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Third Sunday in Ordinary Time - Year B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689730"/>
            <a:ext cx="87864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Thương Niên Năm 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" name="Rectangle 6"/>
          <p:cNvSpPr/>
          <p:nvPr/>
        </p:nvSpPr>
        <p:spPr>
          <a:xfrm>
            <a:off x="3657600" y="6181477"/>
            <a:ext cx="24032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24/01/ 2021</a:t>
            </a:r>
            <a:endParaRPr lang="en-A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1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538"/>
            <a:ext cx="9157952" cy="688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Joseph Hung\Pictures\tai lieu tu Hp 07-10-17\Pictures\hinh cut\mon de danh ca 1c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50" y="1979063"/>
            <a:ext cx="7419306" cy="287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Joseph Hung\Pictures\tai lieu tu Hp 07-10-17\Pictures\hinh cut\chua 1d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855" y="1227786"/>
            <a:ext cx="2561092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9492" y="76200"/>
            <a:ext cx="86593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Third Sunday in Ordinary Time - Year B</a:t>
            </a:r>
          </a:p>
        </p:txBody>
      </p:sp>
      <p:sp>
        <p:nvSpPr>
          <p:cNvPr id="7" name="Rectangle 6"/>
          <p:cNvSpPr/>
          <p:nvPr/>
        </p:nvSpPr>
        <p:spPr>
          <a:xfrm>
            <a:off x="245236" y="643011"/>
            <a:ext cx="86674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Thương Niên Năm 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2428322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" y="0"/>
            <a:ext cx="9142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Joseph Hung\Pictures\tai lieu tu Hp 07-10-17\Pictures\hinh cut\bible mark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"/>
            <a:ext cx="2686050" cy="162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4800" y="882571"/>
            <a:ext cx="518399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Gospel</a:t>
            </a:r>
          </a:p>
          <a:p>
            <a:pPr algn="ctr"/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 1:14-20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Mác-cô</a:t>
            </a:r>
            <a:endParaRPr lang="en-A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1:14-20</a:t>
            </a:r>
          </a:p>
        </p:txBody>
      </p:sp>
    </p:spTree>
    <p:extLst>
      <p:ext uri="{BB962C8B-B14F-4D97-AF65-F5344CB8AC3E}">
        <p14:creationId xmlns:p14="http://schemas.microsoft.com/office/powerpoint/2010/main" val="2410572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0800" y="4876800"/>
            <a:ext cx="65531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 khi ông Gio-an bị nộp, 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đến miền Ga-li-lê rao giảng Tin Mừng của Thiên Chúa.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843" y="152400"/>
            <a:ext cx="271935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 John had been arrested, Jesus went into Galilee. There he proclaimed the Good News from God. </a:t>
            </a:r>
          </a:p>
        </p:txBody>
      </p:sp>
      <p:pic>
        <p:nvPicPr>
          <p:cNvPr id="5122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270" y="-6876"/>
            <a:ext cx="6484730" cy="486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176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1602" y="4572000"/>
            <a:ext cx="61201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nói: "Thời kỳ đã mãn,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Triều Đại Thiên Chúa đã đến gần. Anh em hãy sám hối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tin vào Tin Mừng."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546" y="-5300"/>
            <a:ext cx="243625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‘The time has come’ he said ‘and the kingdom of God is close at hand. Repent, and believe the Good News.’ </a:t>
            </a:r>
          </a:p>
        </p:txBody>
      </p:sp>
      <p:pic>
        <p:nvPicPr>
          <p:cNvPr id="6146" name="Picture 2" descr="https://www.lds.org/bc/content/bible-videos/videos/seek-first-the-kingdom-of-god/images/disciples-sit-and-list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327" y="28824"/>
            <a:ext cx="6464673" cy="431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20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276600"/>
            <a:ext cx="498001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đang đi dọc theo biển hồ Ga-li-lê, thì thấy ông Si-môn với người anh là ông An-rê, đang quăng lưới xuống biển, vì họ làm nghề đánh cá.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99227" y="33695"/>
            <a:ext cx="47271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he was walking along by the Sea of Galilee he saw Simon and his brother Andrew casting a net in the lake  for they were fishermen. </a:t>
            </a:r>
          </a:p>
        </p:txBody>
      </p:sp>
      <p:pic>
        <p:nvPicPr>
          <p:cNvPr id="3075" name="Picture 3" descr="C:\Users\JOSEPH HUNG DOAN\Pictures\jesus\phuc am\6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87" r="12351"/>
          <a:stretch/>
        </p:blipFill>
        <p:spPr bwMode="auto">
          <a:xfrm>
            <a:off x="5773615" y="3929743"/>
            <a:ext cx="3352800" cy="292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s://www.lds.org/bc/content/bible-videos/videos/follow-me/_WCA26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238"/>
            <a:ext cx="4387504" cy="292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031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613" y="120838"/>
            <a:ext cx="55873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Jesus said to them, ‘Follow me and I will make you into fishers of men.’</a:t>
            </a:r>
          </a:p>
        </p:txBody>
      </p:sp>
      <p:pic>
        <p:nvPicPr>
          <p:cNvPr id="4099" name="Picture 3" descr="C:\Users\JOSEPH HUNG DOAN\Pictures\jesus\phuc am\65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51" r="5128"/>
          <a:stretch/>
        </p:blipFill>
        <p:spPr bwMode="auto">
          <a:xfrm>
            <a:off x="5943599" y="9659"/>
            <a:ext cx="3197087" cy="254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JOSEPH HUNG DOAN\Pictures\jesus\phuc am\6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800" y="2173357"/>
            <a:ext cx="573069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4200" y="3804945"/>
            <a:ext cx="5927035" cy="271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8"/>
          <a:stretch/>
        </p:blipFill>
        <p:spPr bwMode="auto">
          <a:xfrm>
            <a:off x="0" y="4114800"/>
            <a:ext cx="9140687" cy="275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" y="2556174"/>
            <a:ext cx="9140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bảo họ: "Các anh hãy theo tôi,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 sẽ làm cho các anh thành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kẻ lưới người như lưới cá."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78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5938968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 tức hai ông bỏ chài lưới mà đi theo Người.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978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at once they left their nets and followed him. </a:t>
            </a:r>
          </a:p>
        </p:txBody>
      </p:sp>
      <p:pic>
        <p:nvPicPr>
          <p:cNvPr id="5123" name="Picture 3" descr="C:\Users\JOSEPH HUNG DOAN\Pictures\jesus\phuc am\66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45624" y="994185"/>
            <a:ext cx="9230315" cy="461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www.lds.org/bc/content/bible-videos/videos/follow-me/simon-peter-and-andre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41128"/>
            <a:ext cx="7373706" cy="492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431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599" y="4303455"/>
            <a:ext cx="62355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 xa hơn một chút, Người thấy ông Gia-cô-bê, con ông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Dê-bê-đê, và người em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ông Gio-an. Hai ông này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 vá lưới ở trong thuyền.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753" y="116632"/>
            <a:ext cx="237889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Going on a little further, he saw James son of Zebedee and his brother John; they too were in their boat, mending their nets. </a:t>
            </a:r>
          </a:p>
        </p:txBody>
      </p:sp>
      <p:pic>
        <p:nvPicPr>
          <p:cNvPr id="2050" name="Picture 2" descr="https://www.lds.org/bc/content/bible-videos/videos/follow-me/on-the-sho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11806"/>
            <a:ext cx="6262353" cy="417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337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426</Words>
  <Application>Microsoft Office PowerPoint</Application>
  <PresentationFormat>On-screen Show (4:3)</PresentationFormat>
  <Paragraphs>39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Tahoma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Hung</dc:creator>
  <cp:lastModifiedBy>An Dang</cp:lastModifiedBy>
  <cp:revision>24</cp:revision>
  <dcterms:created xsi:type="dcterms:W3CDTF">2017-10-16T06:36:44Z</dcterms:created>
  <dcterms:modified xsi:type="dcterms:W3CDTF">2021-01-20T00:30:31Z</dcterms:modified>
</cp:coreProperties>
</file>